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8C61BE6-1545-4577-AC38-AF5E66B214F8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AEF6006-8E32-4D4D-91AF-9DF131D12FB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Jocelyn and </a:t>
            </a:r>
            <a:r>
              <a:rPr lang="en-US" dirty="0" err="1" smtClean="0"/>
              <a:t>mesawit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1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" y="0"/>
            <a:ext cx="9034991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9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399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Screen shots of drawing file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-32657"/>
            <a:ext cx="9143999" cy="68906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0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7817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22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721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5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1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Meet in class</a:t>
            </a:r>
          </a:p>
          <a:p>
            <a:r>
              <a:rPr lang="en-US" dirty="0" smtClean="0"/>
              <a:t>Meet outside class</a:t>
            </a:r>
          </a:p>
          <a:p>
            <a:r>
              <a:rPr lang="en-US" dirty="0" smtClean="0"/>
              <a:t>No negativity</a:t>
            </a:r>
          </a:p>
          <a:p>
            <a:r>
              <a:rPr lang="en-US" dirty="0" smtClean="0"/>
              <a:t>Listen to others idea</a:t>
            </a:r>
          </a:p>
          <a:p>
            <a:r>
              <a:rPr lang="en-US" dirty="0" smtClean="0"/>
              <a:t>No idea is stupid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Communicate Facebook, mail , </a:t>
            </a:r>
            <a:r>
              <a:rPr lang="en-US" dirty="0" err="1" smtClean="0"/>
              <a:t>kik</a:t>
            </a:r>
            <a:r>
              <a:rPr lang="en-US" dirty="0" smtClean="0"/>
              <a:t> others………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norm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8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xplosion1_1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513" y="1463675"/>
            <a:ext cx="5773737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Candy Company is celebrating its 50th year anniversary and would like to provide consumers with a candy dispenser that will house the four existing bite-size candies that they currently produce. They also want new shapes created for each candy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statement/ constrain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8507" y="2713355"/>
          <a:ext cx="7588161" cy="1844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42966"/>
                <a:gridCol w="5545195"/>
              </a:tblGrid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Constraints: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Must be durable.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Must fit into a box with interior dimensions of 8 in. wide x 4 in. deep x 4 in. high.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Must be an assembly of a minimum of four different parts.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Must hold the four new candy shapes.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The new candy shapes cannot exceed ½ in. width, depth, height, or diameter.</a:t>
                      </a:r>
                    </a:p>
                    <a:p>
                      <a:pPr marL="228600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4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353032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</a:t>
            </a:r>
            <a:r>
              <a:rPr lang="en-US" dirty="0" err="1" smtClean="0"/>
              <a:t>sketchs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73629"/>
            <a:ext cx="3885691" cy="51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Design matrix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4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</a:t>
            </a:r>
            <a:r>
              <a:rPr lang="en-US" dirty="0" err="1" smtClean="0"/>
              <a:t>scetch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1210"/>
            <a:ext cx="2362200" cy="316118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2362200" cy="3000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1295401"/>
            <a:ext cx="2300967" cy="30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6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Screen shots of the parts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0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6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64</TotalTime>
  <Words>162</Words>
  <Application>Microsoft Office PowerPoint</Application>
  <PresentationFormat>On-screen Show (4:3)</PresentationFormat>
  <Paragraphs>24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Mylar</vt:lpstr>
      <vt:lpstr>Toolbox</vt:lpstr>
      <vt:lpstr>Team norm</vt:lpstr>
      <vt:lpstr>Problem statement/ constrain</vt:lpstr>
      <vt:lpstr>Brainstorming sketchs</vt:lpstr>
      <vt:lpstr>Design matrix</vt:lpstr>
      <vt:lpstr>Detailed scetch</vt:lpstr>
      <vt:lpstr>Screen shots of the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 shots of drawing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</dc:title>
  <dc:creator>Sharew, Mesawit A</dc:creator>
  <cp:lastModifiedBy>Thompson, Jocelyn R</cp:lastModifiedBy>
  <cp:revision>7</cp:revision>
  <dcterms:created xsi:type="dcterms:W3CDTF">2014-04-29T17:42:52Z</dcterms:created>
  <dcterms:modified xsi:type="dcterms:W3CDTF">2014-05-01T19:10:49Z</dcterms:modified>
</cp:coreProperties>
</file>